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5" r:id="rId5"/>
    <p:sldId id="266" r:id="rId6"/>
    <p:sldId id="263" r:id="rId7"/>
    <p:sldId id="267" r:id="rId8"/>
    <p:sldId id="268" r:id="rId9"/>
    <p:sldId id="285" r:id="rId10"/>
    <p:sldId id="269" r:id="rId11"/>
    <p:sldId id="270" r:id="rId12"/>
    <p:sldId id="277" r:id="rId13"/>
    <p:sldId id="278" r:id="rId14"/>
    <p:sldId id="273" r:id="rId15"/>
    <p:sldId id="274" r:id="rId16"/>
    <p:sldId id="276" r:id="rId17"/>
    <p:sldId id="275" r:id="rId18"/>
    <p:sldId id="271" r:id="rId19"/>
    <p:sldId id="279" r:id="rId20"/>
    <p:sldId id="261" r:id="rId21"/>
    <p:sldId id="299" r:id="rId22"/>
    <p:sldId id="284" r:id="rId23"/>
    <p:sldId id="280" r:id="rId24"/>
    <p:sldId id="291" r:id="rId25"/>
    <p:sldId id="281" r:id="rId26"/>
    <p:sldId id="283" r:id="rId27"/>
    <p:sldId id="286" r:id="rId28"/>
    <p:sldId id="287" r:id="rId29"/>
    <p:sldId id="289" r:id="rId30"/>
    <p:sldId id="288" r:id="rId31"/>
    <p:sldId id="290" r:id="rId32"/>
    <p:sldId id="297" r:id="rId33"/>
    <p:sldId id="298" r:id="rId34"/>
    <p:sldId id="292" r:id="rId35"/>
    <p:sldId id="294" r:id="rId36"/>
    <p:sldId id="295" r:id="rId37"/>
    <p:sldId id="262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6C30F-143E-4446-BEDE-974463C3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6C92E0-86F7-46CB-853F-EE0F1826D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00B43-D79C-4454-A297-7E275901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A9022-D489-4FAC-BABD-9DF554F7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75A6A-E85B-42E5-AD37-C9D726B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3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EA840-1911-439D-9063-07CFD2C8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BE18A7-B480-44D4-8DD9-13AC1A07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287AC4-175F-4176-9770-0476591D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87EAF-5B7B-43EF-AC38-F8CFF7A6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F0CBD-5188-4FEA-9AEC-3C3F1C9D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2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90036B-F51A-42F5-A9F9-3C1039701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D0955D-BF78-47B3-8132-8CEF2EF7C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3D8D6F-A21A-4913-8233-60A4BFC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4F91-43C0-4A58-B50A-53771C92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3BD04-77A8-4B7F-B365-0DB303C8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81B45-0E5C-418D-997C-DB0D3934A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FB4A2-D406-414C-9D71-0FC4299A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C46DB-213E-4C3A-9B5B-B0984CD6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38C63D-FAED-451C-84B6-D4A23BD3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ED981-74B2-4D28-B7AE-6F396D90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1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D5616-66A8-46DF-AE48-F797B388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37992-6F89-4865-83D2-E372CB334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A69068-FA75-4514-BD90-67368C1E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8CF3E-D839-4E78-8036-F55ABEF0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A8D6E-9E71-4778-B7DE-858A39FC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5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2654A-A11C-4CFA-913F-4DE6B599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703A3-A5C1-45B3-992F-C465826CA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07E07-B5AA-4F43-90FA-2FD939EE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0FD8FA-9A1E-487D-8E1E-D7433AF2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CD18F-FF81-4927-883F-4E632F48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E72105-BE20-4BCE-8126-20AECB52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8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95873-F779-4832-B6C9-BF1ABAAE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64EE1-BE70-497F-8F78-993BC2BA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3DF38-183C-4567-B699-C92F7BD70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5037B5-4639-428B-9131-3256A482F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206275-2122-400C-B8B2-F2DD05EEA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EF83C-ABD4-4D60-92C9-D8CD11E8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65256E-27EC-42D5-AB9F-D45C85AF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6018B6-F252-4143-808C-99F198F6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5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61668-D18B-4FCD-9F3D-51363B42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DA9D05-7CD8-4276-B31F-DA407B0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52B853-D9BA-4C20-A88B-83D9B419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400834-3E9E-4061-BD58-94F3EE19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2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1FD99A-98D2-414B-AB89-A26ABDBE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AE0793-2714-4DE8-95BC-54BF7862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95E976-74FF-4181-A202-2CFC9805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3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D6BD3-9385-4A18-BDB6-EC6D9439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DC6D-C5CD-42B5-A0D5-CF4209A3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9814DF-80BD-41C8-B632-15D7F6605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1C190-4849-4197-9D98-E355B047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F6B510-913C-4DCF-99CF-94A685DF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71EF2-DB67-44C5-8275-A6A7F31C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24004-8286-438A-93AC-F5BC990B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E08A12-8DFB-46BD-9801-AC4C57B8B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E3AAC-4BA8-4C19-9D29-EDBAF52D3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7A1233-3FBC-40B7-819C-60781CC7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123AB-6DE1-40BC-9262-C2F1F732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1811BB-BB33-4D93-9850-FF9AF38D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C560B-0292-4072-8696-0DCAC82F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E32DB9-AF93-4563-AD22-5570CD870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1FBA6-85F3-4FBB-A04D-7E198CB32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DEA9-C1C1-45FA-B5F8-089D3FFD24A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D54E-63F1-4B36-8D72-CC0D136D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83DC8-B095-4BFA-9FA3-694CBDFFD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52EE-6FF9-478C-A6AD-FDA179EA9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58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88C00AF3-80FA-456B-B00C-31039FAB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8558A0-7977-4741-B344-FE750A888594}"/>
              </a:ext>
            </a:extLst>
          </p:cNvPr>
          <p:cNvSpPr/>
          <p:nvPr/>
        </p:nvSpPr>
        <p:spPr>
          <a:xfrm>
            <a:off x="1491175" y="2335236"/>
            <a:ext cx="81170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привычек здорового образа жизни у детей дошкольного возраста</a:t>
            </a:r>
            <a:endParaRPr lang="ru-RU" sz="4400" b="0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BDC49990-9F9C-4284-97DE-36E235F8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7B2EF9E-CADA-4FE8-BF32-CC0CB4515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B414-70BC-40CD-8887-E156E46C19A7}"/>
              </a:ext>
            </a:extLst>
          </p:cNvPr>
          <p:cNvSpPr/>
          <p:nvPr/>
        </p:nvSpPr>
        <p:spPr>
          <a:xfrm>
            <a:off x="7329268" y="916349"/>
            <a:ext cx="455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 «Реши кроссворд»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E35A4C-78A5-4099-AEF0-F31ED283AEC0}"/>
              </a:ext>
            </a:extLst>
          </p:cNvPr>
          <p:cNvSpPr/>
          <p:nvPr/>
        </p:nvSpPr>
        <p:spPr>
          <a:xfrm>
            <a:off x="7455876" y="2460716"/>
            <a:ext cx="4255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Просыпаюсь утром рано </a:t>
            </a:r>
          </a:p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Вместе с солнышком румяным. </a:t>
            </a:r>
          </a:p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Заправляю сам кроватку, </a:t>
            </a:r>
          </a:p>
          <a:p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  <a:t>Быстро делаю…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C92C0AD-7FD1-4256-8398-C504A41D8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66" y="916348"/>
            <a:ext cx="5979877" cy="42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9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1709FC-8DBF-4791-AE71-439EDE7DD976}"/>
              </a:ext>
            </a:extLst>
          </p:cNvPr>
          <p:cNvSpPr/>
          <p:nvPr/>
        </p:nvSpPr>
        <p:spPr>
          <a:xfrm>
            <a:off x="6724357" y="2589797"/>
            <a:ext cx="5219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endParaRPr lang="ru-RU" sz="2800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 2. Дождик тёплый и густой, 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Этот дождик не простой. 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Он без туч, без облаков 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  <a:latin typeface="Verdana" panose="020B0604030504040204" pitchFamily="34" charset="0"/>
              </a:rPr>
              <a:t>Целый день идти готов.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09FC30-6E69-4F74-8ADC-85C27610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54" y="650110"/>
            <a:ext cx="6183925" cy="4906628"/>
          </a:xfrm>
          <a:prstGeom prst="rect">
            <a:avLst/>
          </a:prstGeom>
        </p:spPr>
      </p:pic>
      <p:pic>
        <p:nvPicPr>
          <p:cNvPr id="10242" name="Picture 2" descr="http://static7.depositphotos.com/1007954/758/v/450/depositphotos_7587945-Sport-kids.jpg">
            <a:extLst>
              <a:ext uri="{FF2B5EF4-FFF2-40B4-BE49-F238E27FC236}">
                <a16:creationId xmlns:a16="http://schemas.microsoft.com/office/drawing/2014/main" id="{882815FA-D570-49DD-9225-D70D224E5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69" y="733032"/>
            <a:ext cx="3268262" cy="32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EA9376-A1F9-4485-B34C-EC3B9806D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6" y="681037"/>
            <a:ext cx="6659646" cy="466468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08EF4C-F667-4599-A5D2-ABB48913706F}"/>
              </a:ext>
            </a:extLst>
          </p:cNvPr>
          <p:cNvSpPr/>
          <p:nvPr/>
        </p:nvSpPr>
        <p:spPr>
          <a:xfrm>
            <a:off x="6787432" y="2828836"/>
            <a:ext cx="45663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Коль крепко дружишь ты со мной,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 в тренировках,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будешь в холод, в дождь и зной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Выносливым и ловким. </a:t>
            </a:r>
          </a:p>
        </p:txBody>
      </p:sp>
      <p:pic>
        <p:nvPicPr>
          <p:cNvPr id="13" name="Picture 2" descr="https://previews.123rf.com/images/larser/larser1207/larser120700002/14314444-Vector-illustration-of-shower-Stock-Vector-shower-bathroom-cartoon.jpg">
            <a:extLst>
              <a:ext uri="{FF2B5EF4-FFF2-40B4-BE49-F238E27FC236}">
                <a16:creationId xmlns:a16="http://schemas.microsoft.com/office/drawing/2014/main" id="{A7CA5607-9195-414E-B30E-26495EE5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46" y="115223"/>
            <a:ext cx="3329180" cy="332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3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80E657-4440-47B6-9BC8-5B40E6881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56530"/>
            <a:ext cx="6153444" cy="49659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FF95DB-3921-4C35-A2E3-A7200CCF7399}"/>
              </a:ext>
            </a:extLst>
          </p:cNvPr>
          <p:cNvSpPr/>
          <p:nvPr/>
        </p:nvSpPr>
        <p:spPr>
          <a:xfrm>
            <a:off x="7146388" y="3429000"/>
            <a:ext cx="44875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Ты идёшь с друзьями в лес, 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он на плечи тебе влез. 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идти не хочет, 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тяжёлый очень. </a:t>
            </a:r>
          </a:p>
        </p:txBody>
      </p:sp>
      <p:pic>
        <p:nvPicPr>
          <p:cNvPr id="11" name="Picture 4" descr="http://forchel.ru/uploads/posts/2014-10/1413707773_1413622767_bezimeni-1.jpg">
            <a:extLst>
              <a:ext uri="{FF2B5EF4-FFF2-40B4-BE49-F238E27FC236}">
                <a16:creationId xmlns:a16="http://schemas.microsoft.com/office/drawing/2014/main" id="{3D683FA5-D382-469B-8B8D-9EC36B98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8" y="365125"/>
            <a:ext cx="3945727" cy="353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2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1" y="0"/>
            <a:ext cx="12243612" cy="68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8D53F-912C-4B6B-AC8E-C4E6F871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42654"/>
            <a:ext cx="6779548" cy="482967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FC3E99-ADA5-48A0-A647-D43163E5C2AA}"/>
              </a:ext>
            </a:extLst>
          </p:cNvPr>
          <p:cNvSpPr/>
          <p:nvPr/>
        </p:nvSpPr>
        <p:spPr>
          <a:xfrm>
            <a:off x="7617748" y="3429000"/>
            <a:ext cx="4574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Есть у каждого в квартире,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побольше, И пошире.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ванны, после душа,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обнимет и просушит.</a:t>
            </a:r>
          </a:p>
        </p:txBody>
      </p:sp>
      <p:pic>
        <p:nvPicPr>
          <p:cNvPr id="12" name="Picture 4" descr="http://static6.depositphotos.com/1000410/626/v/950/depositphotos_6268678-School-backpack.-Cartoon.jpg">
            <a:extLst>
              <a:ext uri="{FF2B5EF4-FFF2-40B4-BE49-F238E27FC236}">
                <a16:creationId xmlns:a16="http://schemas.microsoft.com/office/drawing/2014/main" id="{485156A1-61B0-41BA-A385-30641A70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30" y="500888"/>
            <a:ext cx="2291593" cy="28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4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78" y="-2"/>
            <a:ext cx="12225377" cy="68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EDA404-483A-4FC9-9522-103190E6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875360"/>
            <a:ext cx="6195647" cy="4639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5084EA-74AC-481A-8EE8-AC3556127A73}"/>
              </a:ext>
            </a:extLst>
          </p:cNvPr>
          <p:cNvSpPr/>
          <p:nvPr/>
        </p:nvSpPr>
        <p:spPr>
          <a:xfrm>
            <a:off x="7033846" y="2828836"/>
            <a:ext cx="43199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Руль, колёса и педали.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для езды узнали?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Тормоз — есть, кабины — нет.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Мчит меня ..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chicagohacksbig.com/images/towel-clipart-4.jpg">
            <a:extLst>
              <a:ext uri="{FF2B5EF4-FFF2-40B4-BE49-F238E27FC236}">
                <a16:creationId xmlns:a16="http://schemas.microsoft.com/office/drawing/2014/main" id="{AB98D9DD-8BE2-4D58-843E-689B4D778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907932"/>
            <a:ext cx="2358096" cy="2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4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7CCFBE-4D27-46BA-99D5-EADDE387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85" y="681037"/>
            <a:ext cx="6403258" cy="54959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7B4619-2C36-46F9-8B5E-5D1E17888BC0}"/>
              </a:ext>
            </a:extLst>
          </p:cNvPr>
          <p:cNvSpPr/>
          <p:nvPr/>
        </p:nvSpPr>
        <p:spPr>
          <a:xfrm>
            <a:off x="7241458" y="3756074"/>
            <a:ext cx="42377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7.Речку заковал мороз,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Поработал он всерьёз! 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помчался вдоль реки,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Режут лёд мои ...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10" name="Picture 2" descr="http://sqwanjia.net/data/out/21/38825991-bicycle.png">
            <a:extLst>
              <a:ext uri="{FF2B5EF4-FFF2-40B4-BE49-F238E27FC236}">
                <a16:creationId xmlns:a16="http://schemas.microsoft.com/office/drawing/2014/main" id="{D2D43773-1300-49EF-A76B-CFD34E66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59" y="928456"/>
            <a:ext cx="3176914" cy="205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2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524"/>
            <a:ext cx="12037819" cy="64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6F0DAC-F2BC-4EF9-8954-65CC6A7CEF18}"/>
              </a:ext>
            </a:extLst>
          </p:cNvPr>
          <p:cNvSpPr/>
          <p:nvPr/>
        </p:nvSpPr>
        <p:spPr>
          <a:xfrm>
            <a:off x="7526214" y="2828836"/>
            <a:ext cx="400851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Он учит цели добиваться,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олимпийский приз сражаться,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соревнованьях побеждать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бодрость духа не терять.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09F0F-8923-43C3-B896-14DAD85A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21" y="926200"/>
            <a:ext cx="6340426" cy="5005599"/>
          </a:xfrm>
          <a:prstGeom prst="rect">
            <a:avLst/>
          </a:prstGeom>
        </p:spPr>
      </p:pic>
      <p:pic>
        <p:nvPicPr>
          <p:cNvPr id="10" name="Picture 2" descr="http://mywishlist.ru/pic/i/wish/orig/006/041/092.jpeg">
            <a:extLst>
              <a:ext uri="{FF2B5EF4-FFF2-40B4-BE49-F238E27FC236}">
                <a16:creationId xmlns:a16="http://schemas.microsoft.com/office/drawing/2014/main" id="{0830E9FF-A175-4066-B5BE-FDD004E1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14" y="761803"/>
            <a:ext cx="2979705" cy="24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8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E4DDFF-589D-4272-A343-E741CF515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576"/>
            <a:ext cx="8283013" cy="5640387"/>
          </a:xfrm>
          <a:prstGeom prst="rect">
            <a:avLst/>
          </a:prstGeom>
        </p:spPr>
      </p:pic>
      <p:pic>
        <p:nvPicPr>
          <p:cNvPr id="8" name="Picture 2" descr="http://ic.pics.livejournal.com/volleywiki/71973988/5322/5322_1000.jpg">
            <a:extLst>
              <a:ext uri="{FF2B5EF4-FFF2-40B4-BE49-F238E27FC236}">
                <a16:creationId xmlns:a16="http://schemas.microsoft.com/office/drawing/2014/main" id="{ECD76FA0-4499-4D59-928A-EC9DF26C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85" y="1027906"/>
            <a:ext cx="2448339" cy="24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3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C618A-D781-43F7-BD3C-8D0338BDE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2" y="2105025"/>
            <a:ext cx="2172433" cy="23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C8DAF3-04D0-4121-AA44-7A84343609B8}"/>
              </a:ext>
            </a:extLst>
          </p:cNvPr>
          <p:cNvSpPr/>
          <p:nvPr/>
        </p:nvSpPr>
        <p:spPr>
          <a:xfrm>
            <a:off x="1055078" y="464234"/>
            <a:ext cx="101146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значимых для человека ценностей одно из ведущих мест занимает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Многочисленные исследования констатируют, что в настоящее время нет абсолютно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детей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Причинами резкого снижения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 дошкольного возраста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такие 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Социальные факторы, неблагоприятная экологическая обстановка в России;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Ухудшение состояния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Стрессы;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Неполноценное питание;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Массовая безграмотность родителей в вопросах сохранения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Дефицит двигательной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715751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FF9428-D9BE-44EE-8AF8-069FB7B43D8B}"/>
              </a:ext>
            </a:extLst>
          </p:cNvPr>
          <p:cNvSpPr/>
          <p:nvPr/>
        </p:nvSpPr>
        <p:spPr>
          <a:xfrm>
            <a:off x="548640" y="910362"/>
            <a:ext cx="1080516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задание «Заморочки из бочки»</a:t>
            </a:r>
          </a:p>
          <a:p>
            <a:pPr algn="ctr">
              <a:spcAft>
                <a:spcPts val="75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(Каждая команда по очереди отвечает на вопрос)</a:t>
            </a:r>
          </a:p>
        </p:txBody>
      </p:sp>
      <p:pic>
        <p:nvPicPr>
          <p:cNvPr id="7" name="Picture 4" descr="http://whcuradio.com/wp-content/blogs.dir/52/files/2015/06/22015934.jpg">
            <a:extLst>
              <a:ext uri="{FF2B5EF4-FFF2-40B4-BE49-F238E27FC236}">
                <a16:creationId xmlns:a16="http://schemas.microsoft.com/office/drawing/2014/main" id="{A2ED64A2-6258-4CB1-9300-5ABFE02D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298" y="2055813"/>
            <a:ext cx="5869452" cy="40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5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hcuradio.com/wp-content/blogs.dir/52/files/2015/06/22015934.jpg">
            <a:extLst>
              <a:ext uri="{FF2B5EF4-FFF2-40B4-BE49-F238E27FC236}">
                <a16:creationId xmlns:a16="http://schemas.microsoft.com/office/drawing/2014/main" id="{A2ED64A2-6258-4CB1-9300-5ABFE02D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469" y="5706803"/>
            <a:ext cx="1772530" cy="12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B8079D-725F-4E79-AD14-EB87F6815FF0}"/>
              </a:ext>
            </a:extLst>
          </p:cNvPr>
          <p:cNvSpPr/>
          <p:nvPr/>
        </p:nvSpPr>
        <p:spPr>
          <a:xfrm>
            <a:off x="1181686" y="1374776"/>
            <a:ext cx="94956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Какой из этих продуктов предпочтительнее употреблять в пищу? (сосиски, мясо, колбаса, сардельки)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Какой молочный продукт благоприятно действует на пищеварительный процесс? (сыр, кефир, мороженое, масло)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Какой из этих фруктов богат железом?. Его очень полезно употреблять при анемии. (апельсин, яблоко, груша, мандарин)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4. 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Какой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фрукт полезно употреблять во время простуды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(слива, яблоко, лимон, банан)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В каком из этих овощей много фермента роста- каротина? (лук, огурец, картофель, морковь)</a:t>
            </a:r>
          </a:p>
          <a:p>
            <a:pPr>
              <a:spcAft>
                <a:spcPts val="75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Как называются эти продукты? Какой из этих продуктов богат кальцием и полезен для укрепления костей, зубов? (масло, сметана, сыр, творог)</a:t>
            </a: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EE1DE2-0345-4E77-81E6-7548C06B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32" y="587814"/>
            <a:ext cx="5929093" cy="500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  «И что нам горе, когда пословиц море»</a:t>
            </a: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пословицу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900igr.net/up/datai/89225/0001-001-.jpg">
            <a:extLst>
              <a:ext uri="{FF2B5EF4-FFF2-40B4-BE49-F238E27FC236}">
                <a16:creationId xmlns:a16="http://schemas.microsoft.com/office/drawing/2014/main" id="{C82D85DB-5F4A-4BEA-A1BE-411DBDC67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4" y="2336226"/>
            <a:ext cx="5743013" cy="42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55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  «И что нам горе, когда пословиц море»</a:t>
            </a: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пословицу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2293034" y="2055814"/>
            <a:ext cx="79201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воздух и вода помогают нам всегда.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Холода не бойся, сам по пояс мойся.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закалка, там и смекалка.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быть здоров – закаляйся!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Закалишься — от болезни отстранишься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Смолоду закалишься — на весь век сгодишься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привык кутаться, тот зябнет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Ледяная вода — для всякой хвори беда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8550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295914-80A1-4B11-BAA0-46222913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96" y="1290637"/>
            <a:ext cx="5411592" cy="46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3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ds02.infourok.ru/uploads/ex/051b/0005aa6a-d02df99e/img11.jpg">
            <a:extLst>
              <a:ext uri="{FF2B5EF4-FFF2-40B4-BE49-F238E27FC236}">
                <a16:creationId xmlns:a16="http://schemas.microsoft.com/office/drawing/2014/main" id="{A7514A1D-8706-4BB7-8417-F65D3AF5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" y="365125"/>
            <a:ext cx="1021900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11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131" y="-45720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C80792-7357-411F-8F91-A97FF936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2" y="1069144"/>
            <a:ext cx="10006818" cy="57888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4FC1F4-21BF-4087-93EB-7D8B72ED5ABC}"/>
              </a:ext>
            </a:extLst>
          </p:cNvPr>
          <p:cNvSpPr/>
          <p:nvPr/>
        </p:nvSpPr>
        <p:spPr>
          <a:xfrm>
            <a:off x="2996417" y="534572"/>
            <a:ext cx="4889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задание «Отгадай загадки»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0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073B44-42A0-4B5E-B37D-35721877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09" y="443192"/>
            <a:ext cx="5655066" cy="52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10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ABFCAA-40BF-4F27-A206-88F550A9B3E0}"/>
              </a:ext>
            </a:extLst>
          </p:cNvPr>
          <p:cNvSpPr/>
          <p:nvPr/>
        </p:nvSpPr>
        <p:spPr>
          <a:xfrm>
            <a:off x="2672861" y="1195754"/>
            <a:ext cx="7260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«Волшебное превращение»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EDD134-F8F0-4937-B840-4C0531F0221E}"/>
              </a:ext>
            </a:extLst>
          </p:cNvPr>
          <p:cNvSpPr/>
          <p:nvPr/>
        </p:nvSpPr>
        <p:spPr>
          <a:xfrm>
            <a:off x="1041009" y="1928591"/>
            <a:ext cx="8891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вами стоит предмет – стул.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его превратить в средство физического воспитания?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http://clipartfans.com/resource/chair-clip-art/chair-clip-art-8.gif">
            <a:extLst>
              <a:ext uri="{FF2B5EF4-FFF2-40B4-BE49-F238E27FC236}">
                <a16:creationId xmlns:a16="http://schemas.microsoft.com/office/drawing/2014/main" id="{ED564D58-B8AE-4E59-A016-4D3BAD6D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42" y="3120601"/>
            <a:ext cx="2117481" cy="29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1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B8E993-01DF-4957-A7B9-D739C557A037}"/>
              </a:ext>
            </a:extLst>
          </p:cNvPr>
          <p:cNvSpPr/>
          <p:nvPr/>
        </p:nvSpPr>
        <p:spPr>
          <a:xfrm>
            <a:off x="1645919" y="1443841"/>
            <a:ext cx="93690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один из наиболее ответственных периодов в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каждого человека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формируются привычки  здорового образа жизни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происходит становление двигательных способностей,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интерес к физической культуре, спорту, личностные и морально волевые качества. И именно в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учреждениях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 обучения и воспитания особенно важен, так как ребенок получает базовые знания из многих наук, в том числе и о своем организме, и на этом этапе происходит понимание и принятие ребенком ценности и привычек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2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6" y="3896751"/>
            <a:ext cx="8891954" cy="22802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950" y="-84407"/>
            <a:ext cx="12441949" cy="69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E801B-783B-4450-8CB8-A18FF6E55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837" y="1028700"/>
            <a:ext cx="4886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5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83385-45DA-433C-B3C0-77BAFDAF485F}"/>
              </a:ext>
            </a:extLst>
          </p:cNvPr>
          <p:cNvSpPr/>
          <p:nvPr/>
        </p:nvSpPr>
        <p:spPr>
          <a:xfrm>
            <a:off x="838200" y="681037"/>
            <a:ext cx="95015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задание «Когда это бывает?»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или»Расставь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картинки по порядку»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://images.myshared.ru/6/569228/slide_2.jpg">
            <a:extLst>
              <a:ext uri="{FF2B5EF4-FFF2-40B4-BE49-F238E27FC236}">
                <a16:creationId xmlns:a16="http://schemas.microsoft.com/office/drawing/2014/main" id="{11CF8932-64F9-43EC-BC49-0AB1A149D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5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83385-45DA-433C-B3C0-77BAFDAF485F}"/>
              </a:ext>
            </a:extLst>
          </p:cNvPr>
          <p:cNvSpPr/>
          <p:nvPr/>
        </p:nvSpPr>
        <p:spPr>
          <a:xfrm>
            <a:off x="838200" y="681037"/>
            <a:ext cx="9501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://images.myshared.ru/6/569228/slide_2.jpg">
            <a:extLst>
              <a:ext uri="{FF2B5EF4-FFF2-40B4-BE49-F238E27FC236}">
                <a16:creationId xmlns:a16="http://schemas.microsoft.com/office/drawing/2014/main" id="{11CF8932-64F9-43EC-BC49-0AB1A149D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распорядок дня картинки">
            <a:extLst>
              <a:ext uri="{FF2B5EF4-FFF2-40B4-BE49-F238E27FC236}">
                <a16:creationId xmlns:a16="http://schemas.microsoft.com/office/drawing/2014/main" id="{7C218081-03FB-407E-953D-0E96A61E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26" y="426687"/>
            <a:ext cx="2998946" cy="20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steshka.ru/wp-content/uploads/2014/03/kartinkautro.jpg">
            <a:extLst>
              <a:ext uri="{FF2B5EF4-FFF2-40B4-BE49-F238E27FC236}">
                <a16:creationId xmlns:a16="http://schemas.microsoft.com/office/drawing/2014/main" id="{866AB2E3-834D-43C3-88BB-88D552E6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899" y="102591"/>
            <a:ext cx="2008191" cy="28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steshka.ru/wp-content/uploads/2014/03/kartinkiutro1.jpg">
            <a:extLst>
              <a:ext uri="{FF2B5EF4-FFF2-40B4-BE49-F238E27FC236}">
                <a16:creationId xmlns:a16="http://schemas.microsoft.com/office/drawing/2014/main" id="{C8957DA1-FB40-4CBB-A353-58631231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37" y="87500"/>
            <a:ext cx="1799862" cy="26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распорядок дня ребенка картинки">
            <a:extLst>
              <a:ext uri="{FF2B5EF4-FFF2-40B4-BE49-F238E27FC236}">
                <a16:creationId xmlns:a16="http://schemas.microsoft.com/office/drawing/2014/main" id="{C810080C-93BA-4FFF-BE7E-B20685D0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8" y="3289013"/>
            <a:ext cx="2000291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распорядок дня ребенка картинки">
            <a:extLst>
              <a:ext uri="{FF2B5EF4-FFF2-40B4-BE49-F238E27FC236}">
                <a16:creationId xmlns:a16="http://schemas.microsoft.com/office/drawing/2014/main" id="{C5FE0B08-206F-4797-B4CF-EAB76FE33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5" y="345417"/>
            <a:ext cx="3397350" cy="223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steshka.ru/wp-content/uploads/2014/03/kartinkiden1.jpg">
            <a:extLst>
              <a:ext uri="{FF2B5EF4-FFF2-40B4-BE49-F238E27FC236}">
                <a16:creationId xmlns:a16="http://schemas.microsoft.com/office/drawing/2014/main" id="{6372A857-589A-4F5A-AB6E-1BD88003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91" y="3255509"/>
            <a:ext cx="3397823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steshka.ru/wp-content/uploads/2014/03/kartinkivecher.jpg">
            <a:extLst>
              <a:ext uri="{FF2B5EF4-FFF2-40B4-BE49-F238E27FC236}">
                <a16:creationId xmlns:a16="http://schemas.microsoft.com/office/drawing/2014/main" id="{BF4598A1-380B-4FA6-A8DD-87224D8AC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73" y="3429000"/>
            <a:ext cx="3129129" cy="21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://steshka.ru/wp-content/uploads/2014/03/kartinkanoch.jpg">
            <a:extLst>
              <a:ext uri="{FF2B5EF4-FFF2-40B4-BE49-F238E27FC236}">
                <a16:creationId xmlns:a16="http://schemas.microsoft.com/office/drawing/2014/main" id="{8FA922E4-6510-41FD-8378-71367425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17" y="3236680"/>
            <a:ext cx="2167957" cy="31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56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B83385-45DA-433C-B3C0-77BAFDAF485F}"/>
              </a:ext>
            </a:extLst>
          </p:cNvPr>
          <p:cNvSpPr/>
          <p:nvPr/>
        </p:nvSpPr>
        <p:spPr>
          <a:xfrm>
            <a:off x="838200" y="681037"/>
            <a:ext cx="950155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 ВЫСКАЗЫВАНИЕ» 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пределенный распорядок дня, предусматривающий время для работы/учебы, различных дел и отдыха, это -...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/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://images.myshared.ru/6/569228/slide_2.jpg">
            <a:extLst>
              <a:ext uri="{FF2B5EF4-FFF2-40B4-BE49-F238E27FC236}">
                <a16:creationId xmlns:a16="http://schemas.microsoft.com/office/drawing/2014/main" id="{11CF8932-64F9-43EC-BC49-0AB1A149D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41F04E-3B1B-44FF-805E-AD32BB28F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663" y="2196501"/>
            <a:ext cx="5455114" cy="45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3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://images.myshared.ru/6/569228/slide_2.jpg">
            <a:extLst>
              <a:ext uri="{FF2B5EF4-FFF2-40B4-BE49-F238E27FC236}">
                <a16:creationId xmlns:a16="http://schemas.microsoft.com/office/drawing/2014/main" id="{ABF16658-5110-493C-9A5B-45CA04D22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71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6E9054-6985-481B-9F1F-B114A1D41781}"/>
              </a:ext>
            </a:extLst>
          </p:cNvPr>
          <p:cNvSpPr/>
          <p:nvPr/>
        </p:nvSpPr>
        <p:spPr>
          <a:xfrm>
            <a:off x="3657601" y="576776"/>
            <a:ext cx="355412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задание. «Заминка»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://cdn01.ru/files/users/images/d0/13/d013baffa570e50523701633287a662d.png">
            <a:extLst>
              <a:ext uri="{FF2B5EF4-FFF2-40B4-BE49-F238E27FC236}">
                <a16:creationId xmlns:a16="http://schemas.microsoft.com/office/drawing/2014/main" id="{C544F473-F367-42A6-8413-7FA184FA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1253861"/>
            <a:ext cx="4130722" cy="503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97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139566-22FA-4248-9A49-285E9A70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95" y="850191"/>
            <a:ext cx="5368730" cy="46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02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35F4D64F-D924-4716-B54F-D50EC8BD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447">
            <a:extLst>
              <a:ext uri="{FF2B5EF4-FFF2-40B4-BE49-F238E27FC236}">
                <a16:creationId xmlns:a16="http://schemas.microsoft.com/office/drawing/2014/main" id="{9DCB37D1-DFFB-4361-8F55-3B0DC225C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46" y="2078547"/>
            <a:ext cx="31781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interzis">
            <a:extLst>
              <a:ext uri="{FF2B5EF4-FFF2-40B4-BE49-F238E27FC236}">
                <a16:creationId xmlns:a16="http://schemas.microsoft.com/office/drawing/2014/main" id="{15971DD2-ABEF-44DE-9AC4-A85686B8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01" y="2078547"/>
            <a:ext cx="3606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C0DC2C6B-DE14-4FC1-B485-FA2DC5AE7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1182"/>
            <a:ext cx="9144000" cy="1047987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«Отказ от вредных привычек»</a:t>
            </a:r>
            <a:r>
              <a:rPr lang="ru-RU" altLang="ru-RU" sz="3600" dirty="0"/>
              <a:t> </a:t>
            </a: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br>
              <a:rPr lang="ru-RU" altLang="ru-RU" sz="3600" dirty="0"/>
            </a:br>
            <a: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«Отказ от вредных привычек»</a:t>
            </a:r>
            <a:br>
              <a:rPr lang="ru-RU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A47AD399-0937-479F-866B-56B40A82F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1494"/>
            <a:ext cx="9144000" cy="2145324"/>
          </a:xfrm>
        </p:spPr>
        <p:txBody>
          <a:bodyPr>
            <a:normAutofit lnSpcReduction="10000"/>
          </a:bodyPr>
          <a:lstStyle/>
          <a:p>
            <a:endParaRPr lang="ru-RU" altLang="ru-RU" dirty="0"/>
          </a:p>
          <a:p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Сигареты и алкоголь разрушают наш организм. Не нужно попусту отравлять свой организм – жизнь слишком коротка, а  спирт и табак сделают её намного короче.</a:t>
            </a:r>
            <a:b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33067"/>
      </p:ext>
    </p:extLst>
  </p:cSld>
  <p:clrMapOvr>
    <a:masterClrMapping/>
  </p:clrMapOvr>
  <p:transition spd="slow" advClick="0" advTm="1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1B57DB-901C-465E-BD19-B964E6D84EDB}"/>
              </a:ext>
            </a:extLst>
          </p:cNvPr>
          <p:cNvSpPr/>
          <p:nvPr/>
        </p:nvSpPr>
        <p:spPr>
          <a:xfrm>
            <a:off x="2152357" y="1144588"/>
            <a:ext cx="890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D0573FB-1A59-4F18-8F56-FC905DFFA9B5}"/>
              </a:ext>
            </a:extLst>
          </p:cNvPr>
          <p:cNvSpPr/>
          <p:nvPr/>
        </p:nvSpPr>
        <p:spPr>
          <a:xfrm>
            <a:off x="633046" y="2055814"/>
            <a:ext cx="851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FB3E1-A8AC-4FD6-9632-9E7A4CD3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861" y="564099"/>
            <a:ext cx="60102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1BBE075-71C4-4796-86A2-FDB3CB4A41D6}"/>
              </a:ext>
            </a:extLst>
          </p:cNvPr>
          <p:cNvSpPr/>
          <p:nvPr/>
        </p:nvSpPr>
        <p:spPr>
          <a:xfrm>
            <a:off x="717452" y="-772150"/>
            <a:ext cx="106363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помочь малышам выработать собственные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ориентиры в выборе здорового образа жизни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научить оценивать свои физические возможности, видеть перспективы их развития, осознать ответственность за свое 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для этого педагогу необходимо в своей работе решать следующие 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43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00E9951-D084-49FC-8169-78FBB36D9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D6E379-6D80-4949-A9C1-CC6184D2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7584"/>
            <a:ext cx="9120554" cy="6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Личная гигиена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питание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распределение режима дня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Закаливание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вредных привычек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физкультурой и спортом</a:t>
            </a:r>
          </a:p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эмоции</a:t>
            </a:r>
          </a:p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68C2C1-44A2-4C3C-A69E-B35A5DE867AA}"/>
              </a:ext>
            </a:extLst>
          </p:cNvPr>
          <p:cNvSpPr/>
          <p:nvPr/>
        </p:nvSpPr>
        <p:spPr>
          <a:xfrm>
            <a:off x="2209801" y="858129"/>
            <a:ext cx="6934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здорового образа жизни</a:t>
            </a:r>
            <a:endParaRPr lang="ru-RU" alt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5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Tx/>
              <a:buChar char="•"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E28995-81D8-4537-A8FD-327346D12421}"/>
              </a:ext>
            </a:extLst>
          </p:cNvPr>
          <p:cNvSpPr/>
          <p:nvPr/>
        </p:nvSpPr>
        <p:spPr>
          <a:xfrm>
            <a:off x="1885071" y="681037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по формированию привычек здорового образа жизни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FFC1C8-FF9D-4F54-90EC-EDA6AA6E67C7}"/>
              </a:ext>
            </a:extLst>
          </p:cNvPr>
          <p:cNvSpPr/>
          <p:nvPr/>
        </p:nvSpPr>
        <p:spPr>
          <a:xfrm>
            <a:off x="618978" y="1928590"/>
            <a:ext cx="107348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рассказы 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Физкультурные мероприятия, мероприятия  познавательного цикла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и заучивание стихотворений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-Моделирование различных ситуаций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-Рассматривание книг, сюжетных и предметных картинок.</a:t>
            </a:r>
          </a:p>
          <a:p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игр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Сюжетно- ролевых, дидактических, тренинговых,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подвижных, забав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-Самомассаж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-Пальчиковая и дыхательная гимнастика.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00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DEA80-EF5C-4325-A473-3F44D5C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516CC-2E93-4973-ACD1-B8158200F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D39D9C-A6D9-4528-A49B-B1E9CC7BE6E5}"/>
              </a:ext>
            </a:extLst>
          </p:cNvPr>
          <p:cNvSpPr/>
          <p:nvPr/>
        </p:nvSpPr>
        <p:spPr>
          <a:xfrm>
            <a:off x="2570923" y="1928590"/>
            <a:ext cx="81500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поиграть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проблемы порешать.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вспомнить, повторить,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знаем, подучить.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8729F6-3B72-45F7-9ED1-092E085D8830}"/>
              </a:ext>
            </a:extLst>
          </p:cNvPr>
          <p:cNvSpPr/>
          <p:nvPr/>
        </p:nvSpPr>
        <p:spPr>
          <a:xfrm>
            <a:off x="1195753" y="681037"/>
            <a:ext cx="9003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это здорово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5B74185-F96C-4D6F-B6C4-C64ED9BA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54F9F91-A75F-42B8-9B6F-64BEB3A9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>
            <a:extLst>
              <a:ext uri="{FF2B5EF4-FFF2-40B4-BE49-F238E27FC236}">
                <a16:creationId xmlns:a16="http://schemas.microsoft.com/office/drawing/2014/main" id="{DF174E8E-96D2-4B79-8C4A-0305B3F8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4C2AB-D9F1-47EC-A336-72DA99EC574A}"/>
              </a:ext>
            </a:extLst>
          </p:cNvPr>
          <p:cNvSpPr/>
          <p:nvPr/>
        </p:nvSpPr>
        <p:spPr>
          <a:xfrm>
            <a:off x="1195754" y="1928590"/>
            <a:ext cx="794824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CBEC20-4119-4920-9479-D206AFAF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37" y="1053508"/>
            <a:ext cx="5249960" cy="51234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113282-01D7-448D-A47F-BA11349112EB}"/>
              </a:ext>
            </a:extLst>
          </p:cNvPr>
          <p:cNvSpPr/>
          <p:nvPr/>
        </p:nvSpPr>
        <p:spPr>
          <a:xfrm>
            <a:off x="6670797" y="2055813"/>
            <a:ext cx="3894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«Цветок здоровья»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4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418</Words>
  <Application>Microsoft Office PowerPoint</Application>
  <PresentationFormat>Широкоэкранный</PresentationFormat>
  <Paragraphs>145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«Отказ от вредных привычек»                          «Отказ от вредных привычек»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Shenia</dc:creator>
  <cp:lastModifiedBy>Shenia</cp:lastModifiedBy>
  <cp:revision>49</cp:revision>
  <dcterms:created xsi:type="dcterms:W3CDTF">2017-12-07T18:46:47Z</dcterms:created>
  <dcterms:modified xsi:type="dcterms:W3CDTF">2017-12-10T18:14:59Z</dcterms:modified>
</cp:coreProperties>
</file>